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3" r:id="rId3"/>
    <p:sldId id="285" r:id="rId4"/>
    <p:sldId id="287" r:id="rId5"/>
    <p:sldId id="286" r:id="rId6"/>
    <p:sldId id="281" r:id="rId7"/>
    <p:sldId id="28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FF99"/>
    <a:srgbClr val="66FF66"/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3C395A-7BD9-4A04-AAC0-16F863A48FB3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561A70-0094-4657-9043-D08839CE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33265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ШКОЛЬНАЯ СЛУЖБА </a:t>
            </a:r>
          </a:p>
          <a:p>
            <a:pPr algn="ctr"/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ПРИМИРЕНИЯ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8644" y="5301208"/>
            <a:ext cx="423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ГБОУ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СОШ </a:t>
            </a:r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пос.Октябрьский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Вакуленко Е.В. учитель биологии, </a:t>
            </a:r>
          </a:p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имии, психолог</a:t>
            </a:r>
          </a:p>
          <a:p>
            <a:pPr algn="ctr"/>
            <a:r>
              <a:rPr lang="ru-RU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Кинель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2021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31863"/>
            <a:ext cx="5112568" cy="419454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312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4032448" cy="875184"/>
          </a:xfrm>
        </p:spPr>
        <p:txBody>
          <a:bodyPr/>
          <a:lstStyle/>
          <a:p>
            <a:pPr algn="ctr"/>
            <a:r>
              <a:rPr lang="ru-RU" dirty="0" smtClean="0"/>
              <a:t>ШСП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352928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современном мире людям важно уметь сотрудничать и договариваться, а школа, в которой  встречаются несколько поколений, может им в этом помочь. </a:t>
            </a:r>
            <a:endParaRPr lang="ru-RU" dirty="0" smtClean="0"/>
          </a:p>
          <a:p>
            <a:pPr algn="just"/>
            <a:r>
              <a:rPr lang="ru-RU" dirty="0" smtClean="0"/>
              <a:t>Школьная служба примирения – это оформленная детско-взрослая команда, которая реализует в образовательной организации восстановительный подход к решению конфликтов.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b="1" dirty="0" smtClean="0"/>
              <a:t>Школьная </a:t>
            </a:r>
            <a:r>
              <a:rPr lang="ru-RU" b="1" dirty="0"/>
              <a:t>служба </a:t>
            </a:r>
            <a:r>
              <a:rPr lang="ru-RU" b="1" dirty="0" smtClean="0"/>
              <a:t>примирения (медиации)</a:t>
            </a:r>
            <a:endParaRPr lang="ru-RU" dirty="0"/>
          </a:p>
          <a:p>
            <a:r>
              <a:rPr lang="ru-RU" dirty="0" smtClean="0"/>
              <a:t>Школьная </a:t>
            </a:r>
            <a:r>
              <a:rPr lang="ru-RU" dirty="0"/>
              <a:t>жизнь – это сложный процесс, включающий в себя не только учебные ситуации, но и совершенно разные уровни взаимодействия большого количества людей: родителей, педагогов, учащихся.</a:t>
            </a:r>
          </a:p>
          <a:p>
            <a:r>
              <a:rPr lang="ru-RU" dirty="0"/>
              <a:t>В ходе этих отношений не редко возникают конфликтные ситуации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Служба школьной медиации предназначена для того, чтобы создать условия, где две конфликтующие стороны смогли бы снова понимать друг друга и договариваться о приемлемых для них вариантах разрешения проблем.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58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Восстановительная медиация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8075240" cy="351350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Задача Школьной службы примирения – сделать так, чтобы максимальное число конфликтов разрешалось восстановительным способом.</a:t>
            </a:r>
          </a:p>
          <a:p>
            <a:pPr algn="just"/>
            <a:r>
              <a:rPr lang="ru-RU" dirty="0"/>
              <a:t>Восстановительный подход к разрешению конфликтов позволяет избавиться от обиды, ненависти и других негативных переживаний, самостоятельно разрешить ситуацию (возместить ущерб, договориться, извиниться, простить), избежать повторения подобного в будущем.</a:t>
            </a:r>
          </a:p>
          <a:p>
            <a:pPr algn="just"/>
            <a:r>
              <a:rPr lang="ru-RU" dirty="0"/>
              <a:t>Целью применения метода «Школьная медиация» и медиативного подхода является формирование безопасной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76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9600"/>
            <a:ext cx="7931224" cy="947192"/>
          </a:xfrm>
        </p:spPr>
        <p:txBody>
          <a:bodyPr/>
          <a:lstStyle/>
          <a:p>
            <a:pPr algn="ctr"/>
            <a:r>
              <a:rPr lang="ru-RU" dirty="0" smtClean="0"/>
              <a:t>МЕДИАТОР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91264" cy="424847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Медиа́ция</a:t>
            </a:r>
            <a:r>
              <a:rPr lang="ru-RU" dirty="0"/>
              <a:t> — одна из технологий альтернативного урегулирования </a:t>
            </a:r>
            <a:r>
              <a:rPr lang="ru-RU" dirty="0" smtClean="0"/>
              <a:t>споров с </a:t>
            </a:r>
            <a:r>
              <a:rPr lang="ru-RU" dirty="0"/>
              <a:t>участием третьей нейтральной, беспристрастной, не заинтересованной в данном конфликте стороны — медиатора, который помогает сторонам выработать определённое соглашение по спору, при этом стороны полностью контролируют процесс принятия решения по урегулированию спора и условия его разрешения</a:t>
            </a:r>
            <a:r>
              <a:rPr lang="ru-RU" dirty="0" smtClean="0"/>
              <a:t>.</a:t>
            </a:r>
          </a:p>
          <a:p>
            <a:r>
              <a:rPr lang="ru-RU" dirty="0"/>
              <a:t>Медиатор содействует сторонам в сохранении конструктивного подхода к поиску решения и помогает поддерживать атмосферу взаимного уважения, в которой стороны объединяют усилия в совместном поиске выхода из конфликта и ведут борьбу с проблемой, но не друг с другом. Тем самым медиатор помогает нахождению сторонами спора взаимовыгодного и добровольно ими исполнимого решения по спору, т.е. содействует полному и окончательному исчерпанию конфликта.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37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AppData\Local\Microsoft\Windows\Temporary Internet Files\Content.IE5\I18KKFGP\0b4f43327f827309150f098f2ab0d95c-225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Microsoft\Windows\Temporary Internet Files\Content.IE5\I18KKFGP\fountain-two-handshake-statues-water-sculptures-517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05"/>
            <a:ext cx="9144000" cy="60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4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648" y="548680"/>
            <a:ext cx="9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/>
              <a:t>Сегодня во всем мире, в том числе и в России, люди стали все чаще прибегать к помощи медиаторов при разрешении различных споров. Статистика показывает, что более чем в 70% таких случаев по итогам процедуры медиации стороны находят решение, а исполнимость этих решений в 2 раза выше, чем в суде: более 80% медиативных соглашений исполняется сторонами добровольно и в срок.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2" descr="Картинка 446 из 197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9984"/>
            <a:ext cx="7743825" cy="45624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0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181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174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ШСП</vt:lpstr>
      <vt:lpstr>Восстановительная медиация</vt:lpstr>
      <vt:lpstr>МЕДИАТОР</vt:lpstr>
      <vt:lpstr>Презентация PowerPoint</vt:lpstr>
      <vt:lpstr>Презентация PowerPoint</vt:lpstr>
      <vt:lpstr>СПАСИБО!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49</cp:revision>
  <dcterms:created xsi:type="dcterms:W3CDTF">2012-11-14T15:41:24Z</dcterms:created>
  <dcterms:modified xsi:type="dcterms:W3CDTF">2021-05-19T21:30:01Z</dcterms:modified>
</cp:coreProperties>
</file>